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0" r:id="rId3"/>
    <p:sldId id="257" r:id="rId4"/>
    <p:sldId id="261" r:id="rId5"/>
    <p:sldId id="259" r:id="rId6"/>
    <p:sldId id="289" r:id="rId7"/>
    <p:sldId id="288" r:id="rId8"/>
    <p:sldId id="269" r:id="rId9"/>
    <p:sldId id="271" r:id="rId10"/>
    <p:sldId id="277" r:id="rId11"/>
    <p:sldId id="284" r:id="rId12"/>
    <p:sldId id="296" r:id="rId13"/>
    <p:sldId id="285" r:id="rId14"/>
    <p:sldId id="286" r:id="rId15"/>
    <p:sldId id="287" r:id="rId16"/>
    <p:sldId id="279" r:id="rId17"/>
    <p:sldId id="290" r:id="rId18"/>
    <p:sldId id="283" r:id="rId19"/>
    <p:sldId id="291" r:id="rId20"/>
    <p:sldId id="292" r:id="rId21"/>
    <p:sldId id="295" r:id="rId22"/>
    <p:sldId id="293" r:id="rId23"/>
    <p:sldId id="294" r:id="rId24"/>
    <p:sldId id="278" r:id="rId2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2BCC52-D1EF-4E47-AC5F-3133334A81D9}" v="3" dt="2024-12-02T04:47:02.050"/>
    <p1510:client id="{6AA41AA6-3D01-4B0A-B3E9-A265C05109A8}" v="311" dt="2024-12-02T04:42:23.9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Canul" userId="82c9638b9d277ce2" providerId="LiveId" clId="{5A2BCC52-D1EF-4E47-AC5F-3133334A81D9}"/>
    <pc:docChg chg="addSld modSld sldOrd">
      <pc:chgData name="Kevin Canul" userId="82c9638b9d277ce2" providerId="LiveId" clId="{5A2BCC52-D1EF-4E47-AC5F-3133334A81D9}" dt="2024-12-02T04:47:26.203" v="9"/>
      <pc:docMkLst>
        <pc:docMk/>
      </pc:docMkLst>
      <pc:sldChg chg="ord">
        <pc:chgData name="Kevin Canul" userId="82c9638b9d277ce2" providerId="LiveId" clId="{5A2BCC52-D1EF-4E47-AC5F-3133334A81D9}" dt="2024-12-02T04:47:26.203" v="9"/>
        <pc:sldMkLst>
          <pc:docMk/>
          <pc:sldMk cId="1780152965" sldId="278"/>
        </pc:sldMkLst>
      </pc:sldChg>
      <pc:sldChg chg="delSp add setBg delDesignElem">
        <pc:chgData name="Kevin Canul" userId="82c9638b9d277ce2" providerId="LiveId" clId="{5A2BCC52-D1EF-4E47-AC5F-3133334A81D9}" dt="2024-12-02T04:46:22.475" v="1"/>
        <pc:sldMkLst>
          <pc:docMk/>
          <pc:sldMk cId="192830668" sldId="285"/>
        </pc:sldMkLst>
        <pc:spChg chg="del">
          <ac:chgData name="Kevin Canul" userId="82c9638b9d277ce2" providerId="LiveId" clId="{5A2BCC52-D1EF-4E47-AC5F-3133334A81D9}" dt="2024-12-02T04:46:22.475" v="1"/>
          <ac:spMkLst>
            <pc:docMk/>
            <pc:sldMk cId="192830668" sldId="285"/>
            <ac:spMk id="7177" creationId="{799448F2-0E5B-42DA-B2D1-11A14E947BD4}"/>
          </ac:spMkLst>
        </pc:spChg>
        <pc:spChg chg="del">
          <ac:chgData name="Kevin Canul" userId="82c9638b9d277ce2" providerId="LiveId" clId="{5A2BCC52-D1EF-4E47-AC5F-3133334A81D9}" dt="2024-12-02T04:46:22.475" v="1"/>
          <ac:spMkLst>
            <pc:docMk/>
            <pc:sldMk cId="192830668" sldId="285"/>
            <ac:spMk id="7179" creationId="{4E8A7552-20E1-4F34-ADAB-C1DB6634D47E}"/>
          </ac:spMkLst>
        </pc:spChg>
      </pc:sldChg>
      <pc:sldChg chg="delSp add setBg delDesignElem">
        <pc:chgData name="Kevin Canul" userId="82c9638b9d277ce2" providerId="LiveId" clId="{5A2BCC52-D1EF-4E47-AC5F-3133334A81D9}" dt="2024-12-02T04:46:39.848" v="3"/>
        <pc:sldMkLst>
          <pc:docMk/>
          <pc:sldMk cId="943615694" sldId="286"/>
        </pc:sldMkLst>
        <pc:spChg chg="del">
          <ac:chgData name="Kevin Canul" userId="82c9638b9d277ce2" providerId="LiveId" clId="{5A2BCC52-D1EF-4E47-AC5F-3133334A81D9}" dt="2024-12-02T04:46:39.848" v="3"/>
          <ac:spMkLst>
            <pc:docMk/>
            <pc:sldMk cId="943615694" sldId="286"/>
            <ac:spMk id="27" creationId="{799448F2-0E5B-42DA-B2D1-11A14E947BD4}"/>
          </ac:spMkLst>
        </pc:spChg>
        <pc:spChg chg="del">
          <ac:chgData name="Kevin Canul" userId="82c9638b9d277ce2" providerId="LiveId" clId="{5A2BCC52-D1EF-4E47-AC5F-3133334A81D9}" dt="2024-12-02T04:46:39.848" v="3"/>
          <ac:spMkLst>
            <pc:docMk/>
            <pc:sldMk cId="943615694" sldId="286"/>
            <ac:spMk id="29" creationId="{4E8A7552-20E1-4F34-ADAB-C1DB6634D47E}"/>
          </ac:spMkLst>
        </pc:spChg>
      </pc:sldChg>
      <pc:sldChg chg="delSp add setBg delDesignElem">
        <pc:chgData name="Kevin Canul" userId="82c9638b9d277ce2" providerId="LiveId" clId="{5A2BCC52-D1EF-4E47-AC5F-3133334A81D9}" dt="2024-12-02T04:47:02.050" v="5"/>
        <pc:sldMkLst>
          <pc:docMk/>
          <pc:sldMk cId="1232836374" sldId="287"/>
        </pc:sldMkLst>
        <pc:spChg chg="del">
          <ac:chgData name="Kevin Canul" userId="82c9638b9d277ce2" providerId="LiveId" clId="{5A2BCC52-D1EF-4E47-AC5F-3133334A81D9}" dt="2024-12-02T04:47:02.050" v="5"/>
          <ac:spMkLst>
            <pc:docMk/>
            <pc:sldMk cId="1232836374" sldId="287"/>
            <ac:spMk id="34" creationId="{799448F2-0E5B-42DA-B2D1-11A14E947BD4}"/>
          </ac:spMkLst>
        </pc:spChg>
        <pc:spChg chg="del">
          <ac:chgData name="Kevin Canul" userId="82c9638b9d277ce2" providerId="LiveId" clId="{5A2BCC52-D1EF-4E47-AC5F-3133334A81D9}" dt="2024-12-02T04:47:02.050" v="5"/>
          <ac:spMkLst>
            <pc:docMk/>
            <pc:sldMk cId="1232836374" sldId="287"/>
            <ac:spMk id="36" creationId="{4E8A7552-20E1-4F34-ADAB-C1DB6634D47E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63047A-5139-9450-0741-F75583204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51F4F2-2EA8-0131-A4D4-FF9EC7E692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14F1CB-5A64-9A03-75E1-DAA474F1B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64EA46C-D19A-0C83-5B5B-9DD247508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F1D996-21FC-626D-5149-F146F2C93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64717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B23364-216E-D1B3-7590-002D57377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A984F6E-73B4-02DD-45BA-619C55C7D1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304105-B56B-5363-F9C2-5ED87985C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C23A8B-96BC-506F-7933-B5D35C3A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BAE482-05B1-B95A-B103-CF79FD490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12829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80131B6-8FF0-387F-D831-2E34D1F5D7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9F74B09-92E7-B42D-644F-12E0C5C19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C42C66-30BB-CEE4-B2E9-AB51F13BF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08F3B44-1053-853E-BEDB-4BAACF30F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6CC468-C3F1-5B52-533C-125110F50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38581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A0AE1C-5075-5546-DE71-F918A0AF8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3B86FF-60EA-1591-A5D4-641D38C7C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B684CA-B27D-776B-B4EF-C12869ED9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B6CFA5-0B75-BC61-D3DF-5F72D8362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9F53BD-6D27-B1DB-9F8D-79725F658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494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8868F9-332C-8753-923F-F6A08A8A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0BA467-583E-90AB-1D03-251550408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28C8FE-8F06-462C-49DD-8014BC0A7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23AD3E-CC2D-38B9-830A-57550F60F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18DFAD-B0C8-B07C-EC1C-09E5F2549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53520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E95155-C829-D72D-D903-1B47F89FD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BBA4B2-A4A2-63DE-7CA1-34D8312CC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9F75BEF-B86A-8CB6-86C8-096CBAE6A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4278907-5470-BA42-511C-E63470F2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F46831-439C-1333-CB88-E966F954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12C8A0-A4D9-DD8A-05CE-7DB1D103C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79556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B3C6F5-5DC2-CFD5-1360-6066E147C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AB5090E-13E5-BCBD-794B-A0238445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F57F5AB-68E7-3D5F-1452-CC7051F0B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8BE895B-61C3-1D68-BA72-2399E26024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A382085-B0B4-77B6-289F-BAEA62BF10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0D4096F-0444-6294-E512-CC2A569ED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B478465-3D68-71FD-3AD3-7C065BD82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E89114B-27C0-479D-C8F5-247B39819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6345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7B5605-264D-9708-B5A2-C1AC8BD3C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325471C-B210-86FE-EE5A-041F5EB58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4CCC83C-8957-3E0A-7012-54D5A5C99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CCF19C3-296A-7B10-A0D8-55C51B484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1673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DEF951A-427F-CFDE-0808-94627E758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D426C3B-7145-0D86-4FA1-A8F4949BF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06DF2EA-1F19-5430-5326-7CB0DD7FF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38050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B243AB-01D2-F012-B1D4-D815F9D6D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D46A6-F647-967C-1AB5-814FF837B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9CB5612-79FE-2942-2F54-B5BE5AE861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8E8426-5477-5692-80DC-4167E7D51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FA55F7-F911-E38B-D661-8AAADFAC6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39863EB-B6B7-B81E-37E1-B4AAB5F65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29876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45B2F0-26B0-CEF9-5C33-B87B40415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AF25D05-5C1E-C820-5C89-77644A5E3F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E7171C5-ADB6-623C-8949-F1B318839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E03E053-6994-A0DE-ECED-E14A55B56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DB5543-2F99-15D9-69D6-BCD43EABD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6D7A274-D44A-A4BE-5F40-D1DE03EDC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5357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7C6B8D1-287A-46DE-6321-D197AD8B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6E8237F-5BDC-40C0-4779-BE8977A04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4F4643-6C63-82C8-6514-8CD233CD16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41D55E-A699-49D4-8F8B-174ADB092934}" type="datetimeFigureOut">
              <a:rPr lang="es-MX" smtClean="0"/>
              <a:t>02/12/2024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F410470-21F8-7A44-E1FE-735886848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0F086F-5C26-346F-31FA-6B0169D90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EDFFE3-1695-4811-969C-4E70091BAC1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65385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25F9E4AC-FECA-16F9-EAAF-2B0FC29E4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6106C4B-02E6-6A27-A17F-17BE814F2129}"/>
              </a:ext>
            </a:extLst>
          </p:cNvPr>
          <p:cNvSpPr txBox="1"/>
          <p:nvPr/>
        </p:nvSpPr>
        <p:spPr>
          <a:xfrm>
            <a:off x="2894900" y="701519"/>
            <a:ext cx="622870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900">
                <a:solidFill>
                  <a:schemeClr val="tx2"/>
                </a:solidFill>
                <a:latin typeface="Boucherie Block" panose="02000506000000020004" pitchFamily="2" charset="77"/>
              </a:rPr>
              <a:t>UNIDAD MULTIDISCIPLINARIA TIZIMIN-UADY</a:t>
            </a:r>
          </a:p>
          <a:p>
            <a:pPr algn="l"/>
            <a:r>
              <a:rPr lang="es-ES" sz="2900">
                <a:solidFill>
                  <a:schemeClr val="tx2"/>
                </a:solidFill>
                <a:latin typeface="Boucherie Block" panose="02000506000000020004" pitchFamily="2" charset="77"/>
              </a:rPr>
              <a:t>                                </a:t>
            </a:r>
            <a:endParaRPr lang="es-ES" sz="2900" dirty="0">
              <a:solidFill>
                <a:schemeClr val="tx2"/>
              </a:solidFill>
              <a:latin typeface="Boucherie Block" panose="02000506000000020004" pitchFamily="2" charset="7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919950C-DD74-AA12-D7E2-05FA507C5290}"/>
              </a:ext>
            </a:extLst>
          </p:cNvPr>
          <p:cNvSpPr txBox="1"/>
          <p:nvPr/>
        </p:nvSpPr>
        <p:spPr>
          <a:xfrm>
            <a:off x="4570496" y="1878529"/>
            <a:ext cx="622870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dirty="0">
                <a:latin typeface="Boucherie Block" panose="02000506000000020004" pitchFamily="2" charset="77"/>
              </a:rPr>
              <a:t>INTEGRANTES</a:t>
            </a:r>
          </a:p>
          <a:p>
            <a:pPr algn="l"/>
            <a:endParaRPr lang="es-ES" dirty="0"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latin typeface="Boucherie Block" panose="02000506000000020004" pitchFamily="2" charset="77"/>
              </a:rPr>
              <a:t>-RUBEN PECH</a:t>
            </a:r>
          </a:p>
          <a:p>
            <a:pPr algn="l"/>
            <a:endParaRPr lang="es-ES" dirty="0"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latin typeface="Boucherie Block" panose="02000506000000020004" pitchFamily="2" charset="77"/>
              </a:rPr>
              <a:t>-WILLIAM  CAAMAL</a:t>
            </a:r>
          </a:p>
          <a:p>
            <a:pPr algn="l"/>
            <a:endParaRPr lang="es-ES" dirty="0"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latin typeface="Boucherie Block" panose="02000506000000020004" pitchFamily="2" charset="77"/>
              </a:rPr>
              <a:t>-Kevin coba</a:t>
            </a:r>
          </a:p>
          <a:p>
            <a:pPr algn="l"/>
            <a:endParaRPr lang="es-ES" dirty="0"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latin typeface="Boucherie Block" panose="02000506000000020004" pitchFamily="2" charset="77"/>
              </a:rPr>
              <a:t>-Edwin ROBERTO</a:t>
            </a:r>
          </a:p>
          <a:p>
            <a:pPr algn="l"/>
            <a:endParaRPr lang="es-ES" dirty="0"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latin typeface="Boucherie Block" panose="02000506000000020004" pitchFamily="2" charset="77"/>
              </a:rPr>
              <a:t>-Edgar EMIR</a:t>
            </a:r>
          </a:p>
        </p:txBody>
      </p:sp>
      <p:pic>
        <p:nvPicPr>
          <p:cNvPr id="1026" name="Picture 2" descr="Universidad Autónoma de Yucatán Logo PNG Vector (AI) Free Download">
            <a:extLst>
              <a:ext uri="{FF2B5EF4-FFF2-40B4-BE49-F238E27FC236}">
                <a16:creationId xmlns:a16="http://schemas.microsoft.com/office/drawing/2014/main" id="{9C8237E6-B04A-E5B3-0BD4-D6E2FFADE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22" y="212547"/>
            <a:ext cx="599440" cy="98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6" descr="Logotipo oficial">
            <a:extLst>
              <a:ext uri="{FF2B5EF4-FFF2-40B4-BE49-F238E27FC236}">
                <a16:creationId xmlns:a16="http://schemas.microsoft.com/office/drawing/2014/main" id="{E5F35B7C-EA27-7DA1-BD66-9ED61BFDD8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1741251" cy="174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0D5BCE0C-6894-E7C5-D5F0-63AFD6DEB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5634" y="212547"/>
            <a:ext cx="977944" cy="9779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68808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FE2CD4-F555-101A-90B7-91CDB3CEC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29137ADB-FB2E-E62E-242B-685824801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513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6683ACB-EA0F-1F89-C56C-0ABDA1E4E060}"/>
              </a:ext>
            </a:extLst>
          </p:cNvPr>
          <p:cNvSpPr txBox="1"/>
          <p:nvPr/>
        </p:nvSpPr>
        <p:spPr>
          <a:xfrm>
            <a:off x="1524000" y="3038921"/>
            <a:ext cx="9144000" cy="1146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CASOS DE USO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9FC5C4BA-2D86-7D5D-8F32-9365AAA34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2" r="34421"/>
          <a:stretch/>
        </p:blipFill>
        <p:spPr bwMode="auto">
          <a:xfrm>
            <a:off x="-1" y="-2"/>
            <a:ext cx="12192001" cy="685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87B3A3E-5F62-1424-97A6-D680F5EC3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359" y="543559"/>
            <a:ext cx="9225280" cy="577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828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264DA1-4FE6-330F-650F-CB189D509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E63364C0-8F34-DD04-97A4-582157C76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B61BA801-AE2A-A97C-6A69-E24ED334E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513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4224531-C4A0-29A2-6A5D-28986096BA6A}"/>
              </a:ext>
            </a:extLst>
          </p:cNvPr>
          <p:cNvSpPr txBox="1"/>
          <p:nvPr/>
        </p:nvSpPr>
        <p:spPr>
          <a:xfrm>
            <a:off x="1524000" y="1122363"/>
            <a:ext cx="9144000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DISEÑO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078808DE-456D-9D7A-42D2-F9CF0AD5D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02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0EAC7205-477B-0016-90C1-39880E353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n de WhatsApp 2024-11-08 a las 18 06 32_bbcdcef8">
            <a:extLst>
              <a:ext uri="{FF2B5EF4-FFF2-40B4-BE49-F238E27FC236}">
                <a16:creationId xmlns:a16="http://schemas.microsoft.com/office/drawing/2014/main" id="{87E2E965-6CD4-238D-7446-76DC2D53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8211" y="321734"/>
            <a:ext cx="5164746" cy="290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n de WhatsApp 2024-11-08 a las 18 06 32_208d7668">
            <a:extLst>
              <a:ext uri="{FF2B5EF4-FFF2-40B4-BE49-F238E27FC236}">
                <a16:creationId xmlns:a16="http://schemas.microsoft.com/office/drawing/2014/main" id="{4C491CE1-2B70-EAAF-9C24-10EA4E40E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6752" y="3631096"/>
            <a:ext cx="4907662" cy="27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731FE4E-B1D8-79CA-9EAD-C283DAE6EF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3803" y="2894624"/>
            <a:ext cx="5426764" cy="305255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B5F3A37-D4F3-578E-FA1C-C04310749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785" y="1111537"/>
            <a:ext cx="4622800" cy="1325563"/>
          </a:xfrm>
        </p:spPr>
        <p:txBody>
          <a:bodyPr/>
          <a:lstStyle/>
          <a:p>
            <a:r>
              <a:rPr lang="es-ES" i="1" dirty="0"/>
              <a:t>INICIO Y REGISTRO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19283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D820E9D9-92F9-EA0D-F240-203532486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1EA608F-34A2-942D-EAD6-8E3186706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10" y="321734"/>
            <a:ext cx="5164747" cy="290517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F3ED46C-7DE7-35A7-4788-019E7C00F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9043" y="2729064"/>
            <a:ext cx="4907662" cy="276056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366314D-BF2B-3672-7584-F2A44596F0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1" y="3730338"/>
            <a:ext cx="5426764" cy="305255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6B04B47-8EF9-DB65-EF91-3ED0661B8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474" y="1111537"/>
            <a:ext cx="4622800" cy="1325563"/>
          </a:xfrm>
        </p:spPr>
        <p:txBody>
          <a:bodyPr/>
          <a:lstStyle/>
          <a:p>
            <a:r>
              <a:rPr lang="es-ES" i="1" dirty="0"/>
              <a:t>VISTA DEL USUARIO CLIENTE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94361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FF1E9-F3BB-E654-0B33-540DF3787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EAAFF7EA-C11E-1054-9D76-995449859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639BF92-CD10-0B96-A601-F26907BE6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10" y="321734"/>
            <a:ext cx="5164747" cy="290517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1ED909B-98DA-CC58-0AE9-C6B5F5819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833E020-8024-C673-F37B-21B3573EDC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9043" y="2693909"/>
            <a:ext cx="5426764" cy="3052554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4FFC40E9-7A52-EBEB-4A77-D1A4962F5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474" y="1111537"/>
            <a:ext cx="4622800" cy="1325563"/>
          </a:xfrm>
        </p:spPr>
        <p:txBody>
          <a:bodyPr>
            <a:normAutofit fontScale="90000"/>
          </a:bodyPr>
          <a:lstStyle/>
          <a:p>
            <a:r>
              <a:rPr lang="es-ES" i="1" dirty="0"/>
              <a:t>VISTA DEL USUARIO NEGOCIO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123283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CDC9C4-AB59-844F-3C80-A8BB70975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B71C1718-6381-1C66-32FC-2BB2285D1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513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3141EEB-B94C-F4A6-64BE-13EF1E4F07EA}"/>
              </a:ext>
            </a:extLst>
          </p:cNvPr>
          <p:cNvSpPr txBox="1"/>
          <p:nvPr/>
        </p:nvSpPr>
        <p:spPr>
          <a:xfrm>
            <a:off x="1524000" y="1122363"/>
            <a:ext cx="9144000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PRUEBA INFORMAL</a:t>
            </a:r>
          </a:p>
        </p:txBody>
      </p:sp>
      <p:sp>
        <p:nvSpPr>
          <p:cNvPr id="7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118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5CCFC-E842-FA74-DA74-8CA60545F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5060C74A-4A06-F492-F136-B7EC185CB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9D28CDD-A24F-63FD-33F3-BD3E669D3222}"/>
              </a:ext>
            </a:extLst>
          </p:cNvPr>
          <p:cNvSpPr txBox="1"/>
          <p:nvPr/>
        </p:nvSpPr>
        <p:spPr>
          <a:xfrm>
            <a:off x="3483311" y="1081062"/>
            <a:ext cx="5225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i="0" dirty="0">
                <a:solidFill>
                  <a:srgbClr val="1F2328"/>
                </a:solidFill>
                <a:effectLst/>
                <a:latin typeface="-apple-system"/>
              </a:rPr>
              <a:t>Pruebas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9CF05A2-341F-6D47-5717-6B316B2D2C41}"/>
              </a:ext>
            </a:extLst>
          </p:cNvPr>
          <p:cNvSpPr txBox="1"/>
          <p:nvPr/>
        </p:nvSpPr>
        <p:spPr>
          <a:xfrm>
            <a:off x="2532433" y="2036778"/>
            <a:ext cx="712712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000" dirty="0"/>
              <a:t>Se creo un escenario donde los usuarios deben utilizar distintas páginas de compra y venta de productos.</a:t>
            </a:r>
          </a:p>
          <a:p>
            <a:pPr algn="l"/>
            <a:r>
              <a:rPr lang="es-ES" sz="2000" dirty="0"/>
              <a:t>Con el fin de contar sus anécdotas sobre aquellas páginas, sus disgustos y que les gustaría que hicieran aquellas páginas.</a:t>
            </a:r>
          </a:p>
          <a:p>
            <a:pPr algn="l"/>
            <a:endParaRPr lang="es-ES" sz="2000" dirty="0"/>
          </a:p>
          <a:p>
            <a:pPr algn="l"/>
            <a:endParaRPr lang="es-ES" sz="2000" dirty="0"/>
          </a:p>
          <a:p>
            <a:pPr algn="l"/>
            <a:endParaRPr lang="es-ES" sz="2000" dirty="0"/>
          </a:p>
          <a:p>
            <a:pPr algn="l"/>
            <a:r>
              <a:rPr lang="es-ES" sz="2000" dirty="0"/>
              <a:t>Resultado:</a:t>
            </a:r>
          </a:p>
          <a:p>
            <a:pPr algn="l"/>
            <a:r>
              <a:rPr lang="es-ES" sz="2000" dirty="0"/>
              <a:t>Al finalizar la prueba, se analizan los datos recolectados y los comentarios de los usuarios para identificar áreas de mejora y confirmar si la aplicación cumple con los objetivos planteados.</a:t>
            </a:r>
          </a:p>
        </p:txBody>
      </p:sp>
    </p:spTree>
    <p:extLst>
      <p:ext uri="{BB962C8B-B14F-4D97-AF65-F5344CB8AC3E}">
        <p14:creationId xmlns:p14="http://schemas.microsoft.com/office/powerpoint/2010/main" val="1573115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6B39B5-DC10-765B-764F-E04D204A0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76CF316C-4679-E343-DC3C-CEA37FCC4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513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0E6D907-9C4F-0A20-39EC-91966CE48EA4}"/>
              </a:ext>
            </a:extLst>
          </p:cNvPr>
          <p:cNvSpPr txBox="1"/>
          <p:nvPr/>
        </p:nvSpPr>
        <p:spPr>
          <a:xfrm>
            <a:off x="1524000" y="1122363"/>
            <a:ext cx="9144000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SPRINTS Y METRICA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38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B2797-C4A9-81B7-F963-769350524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FB82585E-FE60-49A1-2769-B032382C9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B89BA7D-8231-77C1-673F-86A1E9914EA1}"/>
              </a:ext>
            </a:extLst>
          </p:cNvPr>
          <p:cNvSpPr txBox="1"/>
          <p:nvPr/>
        </p:nvSpPr>
        <p:spPr>
          <a:xfrm>
            <a:off x="3483311" y="1081062"/>
            <a:ext cx="5225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i="0" dirty="0">
                <a:solidFill>
                  <a:srgbClr val="1F2328"/>
                </a:solidFill>
                <a:effectLst/>
                <a:latin typeface="-apple-system"/>
              </a:rPr>
              <a:t>Tareas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E214EA8-328D-FB63-0C75-76E5C7B6A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979" y="1673307"/>
            <a:ext cx="8690038" cy="510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51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512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36264376-FBAE-99A5-C38E-023837A5B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F865BA5-F684-6256-0DAA-ACFC5212A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i="1" dirty="0" err="1">
                <a:solidFill>
                  <a:srgbClr val="FFFFFF"/>
                </a:solidFill>
              </a:rPr>
              <a:t>Evolución</a:t>
            </a:r>
            <a:r>
              <a:rPr lang="en-US" sz="6000" i="1" dirty="0">
                <a:solidFill>
                  <a:srgbClr val="FFFFFF"/>
                </a:solidFill>
              </a:rPr>
              <a:t> del </a:t>
            </a:r>
            <a:r>
              <a:rPr lang="en-US" sz="6000" i="1" dirty="0" err="1">
                <a:solidFill>
                  <a:srgbClr val="FFFFFF"/>
                </a:solidFill>
              </a:rPr>
              <a:t>proyecto</a:t>
            </a:r>
            <a:endParaRPr lang="en-US" sz="6000" i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9009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5093D-02DC-AB58-D12E-8AF3D2BEA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5CF893BA-AE4B-E5B0-A111-6E301A76A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6921B03D-34BD-0708-FE7A-2C126E6E1A13}"/>
              </a:ext>
            </a:extLst>
          </p:cNvPr>
          <p:cNvSpPr txBox="1"/>
          <p:nvPr/>
        </p:nvSpPr>
        <p:spPr>
          <a:xfrm>
            <a:off x="3483311" y="1081062"/>
            <a:ext cx="5225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i="0" dirty="0">
                <a:solidFill>
                  <a:srgbClr val="1F2328"/>
                </a:solidFill>
                <a:effectLst/>
                <a:latin typeface="-apple-system"/>
              </a:rPr>
              <a:t>Tareas realizadas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8A3E4D5-EA4E-78EF-DF2B-AC9DA4ED2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604" y="1817556"/>
            <a:ext cx="5048788" cy="504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301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30D5B-B009-30F7-127D-72AE84EFF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C7B28094-14F6-22E3-5320-1DF66F982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2B19154-EA56-7B80-20D5-0BFC280D70B5}"/>
              </a:ext>
            </a:extLst>
          </p:cNvPr>
          <p:cNvSpPr txBox="1"/>
          <p:nvPr/>
        </p:nvSpPr>
        <p:spPr>
          <a:xfrm>
            <a:off x="3483311" y="1081062"/>
            <a:ext cx="5225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i="0" dirty="0">
                <a:solidFill>
                  <a:srgbClr val="1F2328"/>
                </a:solidFill>
                <a:effectLst/>
                <a:latin typeface="-apple-system"/>
              </a:rPr>
              <a:t>Cronograma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2F61C1-38B2-B821-9A74-18F4293E1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32" y="1775546"/>
            <a:ext cx="11517332" cy="497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22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AE2D7-4E18-8FF6-3711-5D2FFDB21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B65AE722-FAA8-096C-8BC2-EC9172FD6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88EC1DE-4911-6361-366E-A2C457B91616}"/>
              </a:ext>
            </a:extLst>
          </p:cNvPr>
          <p:cNvSpPr txBox="1"/>
          <p:nvPr/>
        </p:nvSpPr>
        <p:spPr>
          <a:xfrm>
            <a:off x="3483310" y="540531"/>
            <a:ext cx="52253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i="0" dirty="0">
                <a:solidFill>
                  <a:srgbClr val="1F2328"/>
                </a:solidFill>
                <a:effectLst/>
                <a:latin typeface="-apple-system"/>
              </a:rPr>
              <a:t>Métrica y porcentaje individual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E7D55E9-55EE-6472-DD86-2240CF2B4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912" y="1813423"/>
            <a:ext cx="7840169" cy="484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99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79A7A-31E6-CD8A-95CB-3E6FD3A58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DE027465-FA72-E969-8542-571D51DDC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FC8EED9-C6B6-0E36-5533-B991076DD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150" y="1628523"/>
            <a:ext cx="10021699" cy="360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6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FE2CD4-F555-101A-90B7-91CDB3CEC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29137ADB-FB2E-E62E-242B-685824801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513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6683ACB-EA0F-1F89-C56C-0ABDA1E4E060}"/>
              </a:ext>
            </a:extLst>
          </p:cNvPr>
          <p:cNvSpPr txBox="1"/>
          <p:nvPr/>
        </p:nvSpPr>
        <p:spPr>
          <a:xfrm>
            <a:off x="1524000" y="1122363"/>
            <a:ext cx="9144000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PROTOTIPO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15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9241ADCC-6B02-1F4E-9BE1-680491646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86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111F110-D230-C9DD-DFC1-1A35ED58B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3413" y="488568"/>
            <a:ext cx="4905173" cy="1899912"/>
          </a:xfrm>
        </p:spPr>
        <p:txBody>
          <a:bodyPr>
            <a:normAutofit/>
          </a:bodyPr>
          <a:lstStyle/>
          <a:p>
            <a:r>
              <a:rPr lang="es-MX" sz="4000" dirty="0"/>
              <a:t>Evolución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17F4CA-F5DE-A6B9-CB77-2F08F3E85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3207" y="2829994"/>
            <a:ext cx="5565586" cy="3525939"/>
          </a:xfrm>
        </p:spPr>
        <p:txBody>
          <a:bodyPr>
            <a:normAutofit/>
          </a:bodyPr>
          <a:lstStyle/>
          <a:p>
            <a:pPr algn="ctr"/>
            <a:r>
              <a:rPr lang="es-MX" sz="2000" dirty="0"/>
              <a:t>Se hicieron cambios en los artefactos y requisitos del proyecto utilizando la plataforma </a:t>
            </a:r>
            <a:r>
              <a:rPr lang="es-MX" sz="2000" dirty="0" err="1"/>
              <a:t>Forms</a:t>
            </a:r>
            <a:r>
              <a:rPr lang="es-MX" sz="2000" dirty="0"/>
              <a:t>, lo que permitió implementar ajustes basados en la retroalimentación de la comunidad.</a:t>
            </a:r>
          </a:p>
        </p:txBody>
      </p:sp>
    </p:spTree>
    <p:extLst>
      <p:ext uri="{BB962C8B-B14F-4D97-AF65-F5344CB8AC3E}">
        <p14:creationId xmlns:p14="http://schemas.microsoft.com/office/powerpoint/2010/main" val="56929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560A26-763D-23AB-1E50-792F80116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686101ED-5E6A-5552-4EF9-4C730E1C2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142057D-C574-D600-0402-E9630EE47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i="1" dirty="0">
                <a:solidFill>
                  <a:srgbClr val="FFFFFF"/>
                </a:solidFill>
              </a:rPr>
              <a:t>RESUMEN DEL PROYECTO</a:t>
            </a:r>
          </a:p>
        </p:txBody>
      </p:sp>
    </p:spTree>
    <p:extLst>
      <p:ext uri="{BB962C8B-B14F-4D97-AF65-F5344CB8AC3E}">
        <p14:creationId xmlns:p14="http://schemas.microsoft.com/office/powerpoint/2010/main" val="3360470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B642292F-178C-3642-F502-140559019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5F75D0C-3E5B-1059-0619-DC24F2298BB5}"/>
              </a:ext>
            </a:extLst>
          </p:cNvPr>
          <p:cNvSpPr txBox="1"/>
          <p:nvPr/>
        </p:nvSpPr>
        <p:spPr>
          <a:xfrm>
            <a:off x="5181600" y="1394002"/>
            <a:ext cx="18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000" dirty="0"/>
              <a:t>EL PRODUCTO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5BD050F-BCE4-DE56-F93E-C1A0718BB534}"/>
              </a:ext>
            </a:extLst>
          </p:cNvPr>
          <p:cNvSpPr txBox="1"/>
          <p:nvPr/>
        </p:nvSpPr>
        <p:spPr>
          <a:xfrm>
            <a:off x="952230" y="2377247"/>
            <a:ext cx="3277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b="1" i="1" u="sng" dirty="0"/>
              <a:t>Descripción:</a:t>
            </a:r>
          </a:p>
          <a:p>
            <a:pPr algn="l"/>
            <a:r>
              <a:rPr lang="es-ES" dirty="0"/>
              <a:t>Página web con el fin de que la búsqueda de puntos de interés, para mejorar las opciones del alumno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282C327-CAAC-24CC-2076-8456FEA8809F}"/>
              </a:ext>
            </a:extLst>
          </p:cNvPr>
          <p:cNvSpPr txBox="1"/>
          <p:nvPr/>
        </p:nvSpPr>
        <p:spPr>
          <a:xfrm>
            <a:off x="4522887" y="2377247"/>
            <a:ext cx="182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b="1" i="1" u="sng" dirty="0"/>
              <a:t>Clientes:</a:t>
            </a:r>
          </a:p>
          <a:p>
            <a:pPr algn="l"/>
            <a:r>
              <a:rPr lang="es-ES" dirty="0"/>
              <a:t>Alumnos, Coordinadores y Maestros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2287546-5340-B08A-566C-6B2D60CD5117}"/>
              </a:ext>
            </a:extLst>
          </p:cNvPr>
          <p:cNvSpPr txBox="1"/>
          <p:nvPr/>
        </p:nvSpPr>
        <p:spPr>
          <a:xfrm>
            <a:off x="6645204" y="2377247"/>
            <a:ext cx="1828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b="1" i="1" u="sng" dirty="0"/>
              <a:t>Usuarios:</a:t>
            </a:r>
          </a:p>
          <a:p>
            <a:pPr algn="l"/>
            <a:r>
              <a:rPr lang="es-ES" dirty="0"/>
              <a:t>Interesados en encontrar puntos de interés a precios accesibles.</a:t>
            </a:r>
          </a:p>
          <a:p>
            <a:pPr algn="l"/>
            <a:endParaRPr lang="es-ES" dirty="0"/>
          </a:p>
          <a:p>
            <a:pPr algn="l"/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62963CF-7A58-CB2A-DF8D-70A384384D11}"/>
              </a:ext>
            </a:extLst>
          </p:cNvPr>
          <p:cNvSpPr txBox="1"/>
          <p:nvPr/>
        </p:nvSpPr>
        <p:spPr>
          <a:xfrm>
            <a:off x="8767521" y="2377247"/>
            <a:ext cx="1828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b="1" i="1" u="sng" dirty="0"/>
              <a:t>Usuarios:</a:t>
            </a:r>
          </a:p>
          <a:p>
            <a:pPr algn="l"/>
            <a:r>
              <a:rPr lang="es-ES" dirty="0"/>
              <a:t>Interesados en darse a conocer como negocio.</a:t>
            </a:r>
          </a:p>
          <a:p>
            <a:pPr algn="l"/>
            <a:endParaRPr lang="es-ES" dirty="0"/>
          </a:p>
          <a:p>
            <a:pPr algn="l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836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E9F217-F017-02F4-A507-07159C417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752E5908-ACE0-3776-3AE4-348E8B603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78C94510-5842-B886-C91E-06A81E2977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513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BF8C494-74B6-D422-AE56-E3B87DF7C97D}"/>
              </a:ext>
            </a:extLst>
          </p:cNvPr>
          <p:cNvSpPr txBox="1"/>
          <p:nvPr/>
        </p:nvSpPr>
        <p:spPr>
          <a:xfrm>
            <a:off x="1524000" y="3038921"/>
            <a:ext cx="9144000" cy="1146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i="1" dirty="0">
                <a:solidFill>
                  <a:srgbClr val="FFFFFF"/>
                </a:solidFill>
              </a:rPr>
              <a:t>INNOVACION </a:t>
            </a:r>
            <a:endParaRPr lang="en-US" sz="66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592C806-3E42-BE95-29F4-4121EE923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3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D5B5B-6002-DA97-CD59-D6258BEF5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02FD0681-71A2-3417-303E-1287AA89E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E218C27-845B-9D36-F835-94150D35F8EF}"/>
              </a:ext>
            </a:extLst>
          </p:cNvPr>
          <p:cNvSpPr txBox="1"/>
          <p:nvPr/>
        </p:nvSpPr>
        <p:spPr>
          <a:xfrm>
            <a:off x="3483311" y="1081062"/>
            <a:ext cx="5225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200" b="1" i="0" dirty="0">
                <a:solidFill>
                  <a:srgbClr val="1F2328"/>
                </a:solidFill>
                <a:effectLst/>
                <a:latin typeface="-apple-system"/>
              </a:rPr>
              <a:t>¿Qué hace única a </a:t>
            </a:r>
            <a:r>
              <a:rPr lang="es-ES" sz="3200" b="1" i="0" dirty="0" err="1">
                <a:solidFill>
                  <a:srgbClr val="1F2328"/>
                </a:solidFill>
                <a:effectLst/>
                <a:latin typeface="-apple-system"/>
              </a:rPr>
              <a:t>FrogMaps</a:t>
            </a:r>
            <a:r>
              <a:rPr lang="es-ES" sz="3200" b="1" i="0" dirty="0">
                <a:solidFill>
                  <a:srgbClr val="1F2328"/>
                </a:solidFill>
                <a:effectLst/>
                <a:latin typeface="-apple-system"/>
              </a:rPr>
              <a:t>?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ECA164-A8D9-23A9-2770-5A865DACF778}"/>
              </a:ext>
            </a:extLst>
          </p:cNvPr>
          <p:cNvSpPr txBox="1"/>
          <p:nvPr/>
        </p:nvSpPr>
        <p:spPr>
          <a:xfrm>
            <a:off x="2532433" y="2036778"/>
            <a:ext cx="712712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000" b="1" dirty="0"/>
              <a:t>Personalización</a:t>
            </a:r>
            <a:r>
              <a:rPr lang="es-ES" sz="2000" dirty="0"/>
              <a:t>: Perfiles de usuario y negocio, comentarios y calificaciones.</a:t>
            </a:r>
          </a:p>
          <a:p>
            <a:pPr algn="l"/>
            <a:endParaRPr lang="es-ES" sz="2000" dirty="0"/>
          </a:p>
          <a:p>
            <a:pPr algn="l"/>
            <a:r>
              <a:rPr lang="es-ES" sz="2000" b="1" dirty="0"/>
              <a:t>Interacción</a:t>
            </a:r>
            <a:r>
              <a:rPr lang="es-ES" sz="2000" dirty="0"/>
              <a:t>: Buzón de quejas para una comunicación directa entre usuario y negocio.</a:t>
            </a:r>
          </a:p>
          <a:p>
            <a:pPr algn="l"/>
            <a:endParaRPr lang="es-ES" sz="2000" b="1" dirty="0"/>
          </a:p>
          <a:p>
            <a:pPr algn="l"/>
            <a:r>
              <a:rPr lang="es-ES" sz="2000" b="1" dirty="0"/>
              <a:t>Orientación</a:t>
            </a:r>
            <a:r>
              <a:rPr lang="es-ES" sz="2000" dirty="0"/>
              <a:t>: Mapas dinámicos y rutas personalizadas para facilitar la localización y compra.</a:t>
            </a:r>
          </a:p>
          <a:p>
            <a:pPr algn="l"/>
            <a:endParaRPr lang="es-ES" sz="2000" dirty="0"/>
          </a:p>
          <a:p>
            <a:pPr algn="l"/>
            <a:r>
              <a:rPr lang="es-ES" sz="2000" b="1" dirty="0"/>
              <a:t>Comparación</a:t>
            </a:r>
            <a:r>
              <a:rPr lang="es-ES" sz="2000" dirty="0"/>
              <a:t>: Modo monetario para encontrar los mejores precios.</a:t>
            </a:r>
          </a:p>
        </p:txBody>
      </p:sp>
    </p:spTree>
    <p:extLst>
      <p:ext uri="{BB962C8B-B14F-4D97-AF65-F5344CB8AC3E}">
        <p14:creationId xmlns:p14="http://schemas.microsoft.com/office/powerpoint/2010/main" val="354377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DCB011-3FD3-6E8D-8BA0-871B584FD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512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68231DBB-3CD0-9612-E514-C10AD50A0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513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EA4AFF4-FCF5-06DF-E1EE-CE93F8BD9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i="1" dirty="0">
                <a:solidFill>
                  <a:schemeClr val="bg1"/>
                </a:solidFill>
              </a:rPr>
              <a:t>REFINAMIENTO DE ARTEFACTOS</a:t>
            </a:r>
          </a:p>
        </p:txBody>
      </p:sp>
      <p:sp>
        <p:nvSpPr>
          <p:cNvPr id="512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97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" name="Rectangle 5132">
            <a:extLst>
              <a:ext uri="{FF2B5EF4-FFF2-40B4-BE49-F238E27FC236}">
                <a16:creationId xmlns:a16="http://schemas.microsoft.com/office/drawing/2014/main" id="{12E8CD4E-6381-4807-AA5B-CE0024A8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2" name="Rectangle 5134">
            <a:extLst>
              <a:ext uri="{FF2B5EF4-FFF2-40B4-BE49-F238E27FC236}">
                <a16:creationId xmlns:a16="http://schemas.microsoft.com/office/drawing/2014/main" id="{D28445F8-F032-43C9-8D0F-A5155F525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59"/>
            <a:ext cx="5538555" cy="2887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imagen">
            <a:extLst>
              <a:ext uri="{FF2B5EF4-FFF2-40B4-BE49-F238E27FC236}">
                <a16:creationId xmlns:a16="http://schemas.microsoft.com/office/drawing/2014/main" id="{F2C80980-A77D-BFDB-E26B-B2B6713B3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379" y="644229"/>
            <a:ext cx="4551680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43" name="Rectangle 5136">
            <a:extLst>
              <a:ext uri="{FF2B5EF4-FFF2-40B4-BE49-F238E27FC236}">
                <a16:creationId xmlns:a16="http://schemas.microsoft.com/office/drawing/2014/main" id="{36A325B5-56A3-425A-B9A3-0CEB7CA1B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480060"/>
            <a:ext cx="5538555" cy="28870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imagen">
            <a:extLst>
              <a:ext uri="{FF2B5EF4-FFF2-40B4-BE49-F238E27FC236}">
                <a16:creationId xmlns:a16="http://schemas.microsoft.com/office/drawing/2014/main" id="{2FB0A819-CA88-4C13-8223-80F7FEDB9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69869" y="644229"/>
            <a:ext cx="4551680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9" name="Rectangle 5138">
            <a:extLst>
              <a:ext uri="{FF2B5EF4-FFF2-40B4-BE49-F238E27FC236}">
                <a16:creationId xmlns:a16="http://schemas.microsoft.com/office/drawing/2014/main" id="{B80DE958-9D45-4CAD-BF1F-FA2ED970B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3" y="3527956"/>
            <a:ext cx="5538554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6" name="Picture 6" descr="imagen">
            <a:extLst>
              <a:ext uri="{FF2B5EF4-FFF2-40B4-BE49-F238E27FC236}">
                <a16:creationId xmlns:a16="http://schemas.microsoft.com/office/drawing/2014/main" id="{4C6CF3BF-236E-DA13-465F-1841CA937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379" y="3653451"/>
            <a:ext cx="4551680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41" name="Rectangle 5140">
            <a:extLst>
              <a:ext uri="{FF2B5EF4-FFF2-40B4-BE49-F238E27FC236}">
                <a16:creationId xmlns:a16="http://schemas.microsoft.com/office/drawing/2014/main" id="{BB93B4BF-AD35-4E52-8131-161C5FB9C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3527956"/>
            <a:ext cx="5538555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8" name="Picture 8" descr="imagen">
            <a:extLst>
              <a:ext uri="{FF2B5EF4-FFF2-40B4-BE49-F238E27FC236}">
                <a16:creationId xmlns:a16="http://schemas.microsoft.com/office/drawing/2014/main" id="{99D1316B-ED4E-F527-EF05-FDF387532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69869" y="3672788"/>
            <a:ext cx="4551680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477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275</Words>
  <Application>Microsoft Office PowerPoint</Application>
  <PresentationFormat>Panorámica</PresentationFormat>
  <Paragraphs>56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0" baseType="lpstr">
      <vt:lpstr>-apple-system</vt:lpstr>
      <vt:lpstr>Aptos</vt:lpstr>
      <vt:lpstr>Aptos Display</vt:lpstr>
      <vt:lpstr>Arial</vt:lpstr>
      <vt:lpstr>Boucherie Block</vt:lpstr>
      <vt:lpstr>Tema de Office</vt:lpstr>
      <vt:lpstr>Presentación de PowerPoint</vt:lpstr>
      <vt:lpstr>Evolución del proyecto</vt:lpstr>
      <vt:lpstr>Evolución del proyecto</vt:lpstr>
      <vt:lpstr>RESUMEN DEL PROYECTO</vt:lpstr>
      <vt:lpstr>Presentación de PowerPoint</vt:lpstr>
      <vt:lpstr>Presentación de PowerPoint</vt:lpstr>
      <vt:lpstr>Presentación de PowerPoint</vt:lpstr>
      <vt:lpstr>REFINAMIENTO DE ARTEFACTOS</vt:lpstr>
      <vt:lpstr>Presentación de PowerPoint</vt:lpstr>
      <vt:lpstr>Presentación de PowerPoint</vt:lpstr>
      <vt:lpstr>Presentación de PowerPoint</vt:lpstr>
      <vt:lpstr>Presentación de PowerPoint</vt:lpstr>
      <vt:lpstr>INICIO Y REGISTRO</vt:lpstr>
      <vt:lpstr>VISTA DEL USUARIO CLIENTE</vt:lpstr>
      <vt:lpstr>VISTA DEL USUARIO NEGOCIO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Kevin Canul</dc:creator>
  <cp:lastModifiedBy>Kevin Canul</cp:lastModifiedBy>
  <cp:revision>5</cp:revision>
  <dcterms:created xsi:type="dcterms:W3CDTF">2024-12-02T03:23:43Z</dcterms:created>
  <dcterms:modified xsi:type="dcterms:W3CDTF">2024-12-02T13:11:25Z</dcterms:modified>
</cp:coreProperties>
</file>

<file path=docProps/thumbnail.jpeg>
</file>